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9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4660"/>
  </p:normalViewPr>
  <p:slideViewPr>
    <p:cSldViewPr>
      <p:cViewPr varScale="1">
        <p:scale>
          <a:sx n="102" d="100"/>
          <a:sy n="102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56DB-79F2-42C9-9DFF-5C2807946B1B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A816-7B1B-494E-BD2C-B3BB6FA0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111"/>
            <a:ext cx="853511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0473"/>
            <a:ext cx="4730731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6550223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http</a:t>
            </a:r>
            <a:r>
              <a:rPr lang="en-US" sz="1400" b="1" dirty="0"/>
              <a:t>://www.siliconfareast.com/ohmic_table.htm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567363" cy="49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5585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5" y="228600"/>
            <a:ext cx="806139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09600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609600"/>
            <a:ext cx="251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Thermal equilibrium (Boltzmann Dist.)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 smtClean="0"/>
              <a:t>Photogeneration</a:t>
            </a:r>
            <a:endParaRPr lang="en-US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Carrier-carrier collisions (uniform dist. of excess energy)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Energy loss by phonon emission (high energy optical and acoustic phonons)</a:t>
            </a:r>
          </a:p>
          <a:p>
            <a:r>
              <a:rPr lang="en-US" sz="1400" dirty="0" smtClean="0"/>
              <a:t>5), 6)  Recombination of electron-hole pairs</a:t>
            </a:r>
            <a:endParaRPr lang="en-US" sz="1400" dirty="0"/>
          </a:p>
          <a:p>
            <a:r>
              <a:rPr lang="en-US" sz="1400" dirty="0" smtClean="0"/>
              <a:t>7), 8) Loss of excess energy and relaxation to equilibrium states</a:t>
            </a:r>
          </a:p>
        </p:txBody>
      </p:sp>
    </p:spTree>
    <p:extLst>
      <p:ext uri="{BB962C8B-B14F-4D97-AF65-F5344CB8AC3E}">
        <p14:creationId xmlns:p14="http://schemas.microsoft.com/office/powerpoint/2010/main" val="509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724450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09800" cy="191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382000" cy="8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659673"/>
            <a:ext cx="6019799" cy="60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6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733"/>
            <a:ext cx="8839200" cy="59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53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82437" cy="554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80772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2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ue.tuwien.ac.at/phd/ayalew/img3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399"/>
            <a:ext cx="4981878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860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400799" cy="56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049"/>
            <a:ext cx="5740795" cy="335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20277"/>
            <a:ext cx="5410200" cy="306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919"/>
            <a:ext cx="2667000" cy="10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7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71800" cy="10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380"/>
            <a:ext cx="5181600" cy="30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78" y="3505200"/>
            <a:ext cx="5420223" cy="304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0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96200" cy="66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iue.tuwien.ac.at/phd/ayalew/img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181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54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Daryoosh</cp:lastModifiedBy>
  <cp:revision>23</cp:revision>
  <dcterms:created xsi:type="dcterms:W3CDTF">2011-06-08T17:46:39Z</dcterms:created>
  <dcterms:modified xsi:type="dcterms:W3CDTF">2013-01-29T00:48:32Z</dcterms:modified>
</cp:coreProperties>
</file>